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10058400" cy="77724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-120" y="-120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366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3799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892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3558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466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92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9893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9441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499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2445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906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10D0D-3E01-48D3-ABF1-88B7F97989E6}" type="datetimeFigureOut">
              <a:rPr lang="en-US" smtClean="0"/>
              <a:pPr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3A10-AD6B-4565-875F-B25AFC19EF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663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970C12D-7CB5-439F-8EA3-B9EA63858251}"/>
              </a:ext>
            </a:extLst>
          </p:cNvPr>
          <p:cNvSpPr/>
          <p:nvPr/>
        </p:nvSpPr>
        <p:spPr>
          <a:xfrm>
            <a:off x="2628900" y="3007012"/>
            <a:ext cx="50927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" marR="18415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West Orange-Stark Elementary</a:t>
            </a:r>
            <a:endParaRPr lang="en-US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415" marR="18415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Friday, May 4,2018</a:t>
            </a:r>
            <a:endParaRPr lang="en-US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415" marR="18415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7:00-11:oo a.m.</a:t>
            </a:r>
            <a:endParaRPr lang="en-US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415" marR="18415" algn="ctr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415" marR="18415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Bring Birth Certificate, Social Security Card,</a:t>
            </a:r>
            <a:endParaRPr lang="en-US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415" marR="18415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Immunization Records and Proof of Residency</a:t>
            </a:r>
            <a:endParaRPr lang="en-US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415" marR="18415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(ex. Electric bill or lease agreement)</a:t>
            </a:r>
            <a:endParaRPr lang="en-US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415" marR="18415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Registration is for students new to the West Orange district.</a:t>
            </a:r>
            <a:endParaRPr lang="en-US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415" marR="18415"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415" marR="18415" algn="ctr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latin typeface="Giddyup Std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AEA5203-FAEC-44DC-ACE6-6EE4311EAA2D}"/>
              </a:ext>
            </a:extLst>
          </p:cNvPr>
          <p:cNvSpPr txBox="1"/>
          <p:nvPr/>
        </p:nvSpPr>
        <p:spPr>
          <a:xfrm>
            <a:off x="1397000" y="870619"/>
            <a:ext cx="66992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CM Old Western" panose="02000400000000000000" pitchFamily="2" charset="0"/>
                <a:ea typeface="CM Old Western" panose="02000400000000000000" pitchFamily="2" charset="0"/>
              </a:rPr>
              <a:t>Kindergarten Round-Up</a:t>
            </a:r>
          </a:p>
        </p:txBody>
      </p:sp>
      <p:pic>
        <p:nvPicPr>
          <p:cNvPr id="5" name="Picture 4" descr="Texas Rodeo">
            <a:extLst>
              <a:ext uri="{FF2B5EF4-FFF2-40B4-BE49-F238E27FC236}">
                <a16:creationId xmlns:a16="http://schemas.microsoft.com/office/drawing/2014/main" xmlns="" id="{EF146F26-8B51-4DF3-8392-8ECA3C7E6E5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65100" y="4330700"/>
            <a:ext cx="2730500" cy="257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exas Rodeo">
            <a:extLst>
              <a:ext uri="{FF2B5EF4-FFF2-40B4-BE49-F238E27FC236}">
                <a16:creationId xmlns:a16="http://schemas.microsoft.com/office/drawing/2014/main" xmlns="" id="{CD2FEECC-8CD0-4434-9251-BC8E1414C3E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9150" y="756284"/>
            <a:ext cx="2730500" cy="257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12116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10777</TotalTime>
  <Words>46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Louann Benson</dc:creator>
  <cp:lastModifiedBy>tbri</cp:lastModifiedBy>
  <cp:revision>6</cp:revision>
  <cp:lastPrinted>2018-03-27T03:37:29Z</cp:lastPrinted>
  <dcterms:created xsi:type="dcterms:W3CDTF">2018-03-19T16:01:54Z</dcterms:created>
  <dcterms:modified xsi:type="dcterms:W3CDTF">2018-03-29T12:12:55Z</dcterms:modified>
</cp:coreProperties>
</file>